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10"/>
  </p:notesMasterIdLst>
  <p:sldIdLst>
    <p:sldId id="256" r:id="rId2"/>
    <p:sldId id="263" r:id="rId3"/>
    <p:sldId id="261" r:id="rId4"/>
    <p:sldId id="259" r:id="rId5"/>
    <p:sldId id="262" r:id="rId6"/>
    <p:sldId id="257" r:id="rId7"/>
    <p:sldId id="258" r:id="rId8"/>
    <p:sldId id="260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>
      <p:cViewPr varScale="1">
        <p:scale>
          <a:sx n="104" d="100"/>
          <a:sy n="104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015F67-3EB2-7B45-BE8F-06AC5383B491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3571EE-58EB-244A-B803-03C3B3B1996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01375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8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插圖</a:t>
            </a:r>
            <a:r>
              <a:rPr lang="en-US" altLang="zh-TW" sz="18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prompt</a:t>
            </a:r>
            <a:r>
              <a:rPr lang="zh-TW" altLang="en-US" sz="18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日本卡通動漫風格的白色的皮膚</a:t>
            </a:r>
            <a:r>
              <a:rPr lang="en-US" altLang="zh-TW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18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歲殭屍女在草地的場景中，神情認真，思考如何找尋符咒。殭屍頭戴紅色與黑色相間的小型傳統中國殭屍帽子，帽子帶有綠色中國符咒貼在左額頭。短黑髮，髮尾微捲，瀏海不規則。碧綠色的大眼睛。身穿具有中國風和現代元素結合的黑色及紫色長衫，袖口及衣服細節帶有古典花紋。衣服側邊露出白色大腿。 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3571EE-58EB-244A-B803-03C3B3B1996F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8667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插圖</a:t>
            </a:r>
            <a:r>
              <a:rPr lang="en-US" altLang="zh-TW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prompt</a:t>
            </a:r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日本可愛卡通動漫風格的白色的皮膚</a:t>
            </a:r>
            <a:r>
              <a:rPr lang="en-US" altLang="zh-TW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18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歲殭屍女在神秘力量的森林場景，森林裡有許多古老的石像。殭屍神情認真，殭屍頭戴紅色與黑色相間的小型傳統中國殭屍帽子，帽子帶有綠色中國符咒貼在左額頭。短黑髮，髮尾微捲，瀏海不規則。碧綠色的大眼睛。身穿具有中國風和現代元素結合的黑色及紫色長衫，袖口及衣服細節帶有古典花紋。衣服側邊露出白色大腿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3571EE-58EB-244A-B803-03C3B3B1996F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54467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插圖</a:t>
            </a:r>
            <a:r>
              <a:rPr lang="en-US" altLang="zh-TW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prompt</a:t>
            </a:r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日本可愛卡通動漫風格的白色的皮膚</a:t>
            </a:r>
            <a:r>
              <a:rPr lang="en-US" altLang="zh-TW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18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歲殭屍女在神秘力量的森林場景，與古老的石像對話。殭屍神情有誠意和決心，殭屍頭戴紅色與黑色相間的小型傳統中國殭屍帽子，帽子帶有綠色中國符咒貼在左額頭。短黑髮，髮尾微捲，瀏海不規則。碧綠色的大眼睛。身穿具有中國風和現代元素結合的黑色及紫色長衫，袖口及衣服細節帶有古典花紋。衣服側邊露出白色大腿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3571EE-58EB-244A-B803-03C3B3B1996F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522302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插圖</a:t>
            </a:r>
            <a:r>
              <a:rPr lang="en-US" altLang="zh-TW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prompt</a:t>
            </a:r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日本可愛卡通動漫風格的白色的皮膚</a:t>
            </a:r>
            <a:r>
              <a:rPr lang="en-US" altLang="zh-TW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18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歲殭屍女在神秘力量的森林場景，有古老的石像。殭屍神情開心，手拿半張</a:t>
            </a:r>
            <a:r>
              <a:rPr lang="en-US" altLang="zh-TW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talisman paper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，殭屍頭戴紅色與黑色相間的小型傳統中國殭屍帽子，帽子帶有綠色中國符咒貼在左額頭。短黑髮，髮尾微捲，瀏海不規則。碧綠色的大眼睛。身穿具有中國風和現代元素結合的黑色及紫色長衫，袖口及衣服細節帶有古典花紋。衣服側邊露出白色大腿。 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3571EE-58EB-244A-B803-03C3B3B1996F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269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插圖</a:t>
            </a:r>
            <a:r>
              <a:rPr lang="en-US" altLang="zh-TW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prompt</a:t>
            </a:r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日本可愛卡通動漫風格的白色的皮膚</a:t>
            </a:r>
            <a:r>
              <a:rPr lang="en-US" altLang="zh-TW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18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歲殭屍女在神秘力量的森林祭壇場景，有一些邪惡黑影。殭屍神情嚴肅與黑影對峙，殭屍頭戴紅色與黑色相間的小型傳統中國殭屍帽子，帽子帶有綠色中國符咒貼在左額頭。短黑髮，髮尾微捲，瀏海不規則。碧綠色的大眼睛。身穿具有中國風和現代元素結合的黑色及紫色長衫，袖口及衣服細節帶有古典花紋。衣服側邊露出白色大腿。 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3571EE-58EB-244A-B803-03C3B3B1996F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02355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插圖</a:t>
            </a:r>
            <a:r>
              <a:rPr lang="en-US" altLang="zh-TW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prompt</a:t>
            </a:r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日本可愛卡通動漫風格的白色的皮膚</a:t>
            </a:r>
            <a:r>
              <a:rPr lang="en-US" altLang="zh-TW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18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歲殭屍女在神秘力量的森林祭壇場景，有一個邪惡黑影。殭屍把邪惡黑影踩在腳下，表情開心，殭屍頭戴紅色與黑色相間的小型傳統中國殭屍帽子，帽子帶有綠色中國符咒貼在左額頭。短黑髮，髮尾微捲，瀏海不規則。碧綠色的大眼睛。身穿具有中國風和現代元素結合的黑色及紫色長衫，袖口及衣服細節帶有古典花紋。衣服側邊露出白色大腿。 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3571EE-58EB-244A-B803-03C3B3B1996F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64862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插圖</a:t>
            </a:r>
            <a:r>
              <a:rPr lang="en-US" altLang="zh-TW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prompt</a:t>
            </a:r>
            <a:r>
              <a:rPr lang="zh-TW" altLang="en-US" sz="1200" b="1" i="0" u="none" strike="noStrike" dirty="0">
                <a:solidFill>
                  <a:srgbClr val="FF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日本可愛卡通動漫風格的白色的皮膚</a:t>
            </a:r>
            <a:r>
              <a:rPr lang="en-US" altLang="zh-TW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18</a:t>
            </a:r>
            <a:r>
              <a:rPr lang="zh-TW" altLang="en-US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歲殭屍女在神秘力量的森林祭壇場景。殭屍手拿一張</a:t>
            </a:r>
            <a:r>
              <a:rPr lang="en-US" altLang="zh-TW" b="1" i="0" u="none" strike="noStrike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talisman paper</a:t>
            </a:r>
            <a:r>
              <a:rPr lang="zh-TW" altLang="en-US" b="1" i="0" u="none" strike="noStrike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，表情開心，殭屍頭戴紅色與黑色相間的小型傳統中國殭屍帽子，帽子帶有綠色中國符咒貼在左額頭。短黑髮，髮尾微捲，瀏海不規則。碧綠色的大眼睛。身穿具有中國風和現代元素結合的黑色及紫色長衫，袖口及衣服細節帶有古典花紋。衣服側邊露出白色大腿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3571EE-58EB-244A-B803-03C3B3B1996F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30424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55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616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020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0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07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997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6192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973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17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786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331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02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5" r:id="rId6"/>
    <p:sldLayoutId id="2147483720" r:id="rId7"/>
    <p:sldLayoutId id="2147483721" r:id="rId8"/>
    <p:sldLayoutId id="2147483722" r:id="rId9"/>
    <p:sldLayoutId id="2147483724" r:id="rId10"/>
    <p:sldLayoutId id="2147483723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2CB9FF-7D0E-C6EE-FD1E-5414C1C2F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AF4B06-53F0-C847-8C21-2E98F18146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水彩畫與水墨藝術">
            <a:extLst>
              <a:ext uri="{FF2B5EF4-FFF2-40B4-BE49-F238E27FC236}">
                <a16:creationId xmlns:a16="http://schemas.microsoft.com/office/drawing/2014/main" id="{198EFE27-5FDF-68F1-1DF8-38C43423298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867" b="6670"/>
          <a:stretch/>
        </p:blipFill>
        <p:spPr>
          <a:xfrm>
            <a:off x="-6057" y="10"/>
            <a:ext cx="12192000" cy="685799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41773DC-FA35-0DC3-E6BA-EB1DBCE7E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05349" y="938623"/>
            <a:ext cx="10372250" cy="4987842"/>
          </a:xfrm>
          <a:custGeom>
            <a:avLst/>
            <a:gdLst>
              <a:gd name="connsiteX0" fmla="*/ 0 w 4116027"/>
              <a:gd name="connsiteY0" fmla="*/ 0 h 5058263"/>
              <a:gd name="connsiteX1" fmla="*/ 3203647 w 4116027"/>
              <a:gd name="connsiteY1" fmla="*/ 0 h 5058263"/>
              <a:gd name="connsiteX2" fmla="*/ 3203647 w 4116027"/>
              <a:gd name="connsiteY2" fmla="*/ 1439014 h 5058263"/>
              <a:gd name="connsiteX3" fmla="*/ 4116027 w 4116027"/>
              <a:gd name="connsiteY3" fmla="*/ 1439014 h 5058263"/>
              <a:gd name="connsiteX4" fmla="*/ 4116027 w 4116027"/>
              <a:gd name="connsiteY4" fmla="*/ 5058263 h 5058263"/>
              <a:gd name="connsiteX5" fmla="*/ 0 w 4116027"/>
              <a:gd name="connsiteY5" fmla="*/ 5058263 h 5058263"/>
              <a:gd name="connsiteX0" fmla="*/ 3203647 w 4116027"/>
              <a:gd name="connsiteY0" fmla="*/ 1439014 h 5058263"/>
              <a:gd name="connsiteX1" fmla="*/ 4116027 w 4116027"/>
              <a:gd name="connsiteY1" fmla="*/ 1439014 h 5058263"/>
              <a:gd name="connsiteX2" fmla="*/ 4116027 w 4116027"/>
              <a:gd name="connsiteY2" fmla="*/ 5058263 h 5058263"/>
              <a:gd name="connsiteX3" fmla="*/ 0 w 4116027"/>
              <a:gd name="connsiteY3" fmla="*/ 5058263 h 5058263"/>
              <a:gd name="connsiteX4" fmla="*/ 0 w 4116027"/>
              <a:gd name="connsiteY4" fmla="*/ 0 h 5058263"/>
              <a:gd name="connsiteX5" fmla="*/ 3203647 w 4116027"/>
              <a:gd name="connsiteY5" fmla="*/ 0 h 5058263"/>
              <a:gd name="connsiteX6" fmla="*/ 3295087 w 4116027"/>
              <a:gd name="connsiteY6" fmla="*/ 1530454 h 5058263"/>
              <a:gd name="connsiteX0" fmla="*/ 3203647 w 4116027"/>
              <a:gd name="connsiteY0" fmla="*/ 1439014 h 5058263"/>
              <a:gd name="connsiteX1" fmla="*/ 4116027 w 4116027"/>
              <a:gd name="connsiteY1" fmla="*/ 1439014 h 5058263"/>
              <a:gd name="connsiteX2" fmla="*/ 4116027 w 4116027"/>
              <a:gd name="connsiteY2" fmla="*/ 5058263 h 5058263"/>
              <a:gd name="connsiteX3" fmla="*/ 0 w 4116027"/>
              <a:gd name="connsiteY3" fmla="*/ 5058263 h 5058263"/>
              <a:gd name="connsiteX4" fmla="*/ 0 w 4116027"/>
              <a:gd name="connsiteY4" fmla="*/ 0 h 5058263"/>
              <a:gd name="connsiteX5" fmla="*/ 3203647 w 4116027"/>
              <a:gd name="connsiteY5" fmla="*/ 0 h 5058263"/>
              <a:gd name="connsiteX0" fmla="*/ 4116027 w 4116027"/>
              <a:gd name="connsiteY0" fmla="*/ 1439014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3203647 w 4116027"/>
              <a:gd name="connsiteY4" fmla="*/ 0 h 5058263"/>
              <a:gd name="connsiteX0" fmla="*/ 4110211 w 4116027"/>
              <a:gd name="connsiteY0" fmla="*/ 154939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3203647 w 4116027"/>
              <a:gd name="connsiteY4" fmla="*/ 0 h 5058263"/>
              <a:gd name="connsiteX0" fmla="*/ 4110211 w 4116027"/>
              <a:gd name="connsiteY0" fmla="*/ 154939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858576 w 4116027"/>
              <a:gd name="connsiteY4" fmla="*/ 0 h 5058263"/>
              <a:gd name="connsiteX0" fmla="*/ 4110211 w 4116027"/>
              <a:gd name="connsiteY0" fmla="*/ 175176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858576 w 4116027"/>
              <a:gd name="connsiteY4" fmla="*/ 0 h 5058263"/>
              <a:gd name="connsiteX0" fmla="*/ 4110211 w 4116027"/>
              <a:gd name="connsiteY0" fmla="*/ 175176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556812 w 4116027"/>
              <a:gd name="connsiteY4" fmla="*/ 6142 h 5058263"/>
              <a:gd name="connsiteX0" fmla="*/ 4110211 w 4116027"/>
              <a:gd name="connsiteY0" fmla="*/ 175176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470533 w 4116027"/>
              <a:gd name="connsiteY4" fmla="*/ 1434 h 5058263"/>
              <a:gd name="connsiteX0" fmla="*/ 4109005 w 4116027"/>
              <a:gd name="connsiteY0" fmla="*/ 1610052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470533 w 4116027"/>
              <a:gd name="connsiteY4" fmla="*/ 1434 h 5058263"/>
              <a:gd name="connsiteX0" fmla="*/ 4109005 w 4116027"/>
              <a:gd name="connsiteY0" fmla="*/ 1610052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304495 w 4116027"/>
              <a:gd name="connsiteY4" fmla="*/ 1434 h 5058263"/>
              <a:gd name="connsiteX0" fmla="*/ 4107074 w 4116027"/>
              <a:gd name="connsiteY0" fmla="*/ 1393022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304495 w 4116027"/>
              <a:gd name="connsiteY4" fmla="*/ 1434 h 5058263"/>
              <a:gd name="connsiteX0" fmla="*/ 4110935 w 4116027"/>
              <a:gd name="connsiteY0" fmla="*/ 140288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304495 w 4116027"/>
              <a:gd name="connsiteY4" fmla="*/ 1434 h 5058263"/>
              <a:gd name="connsiteX0" fmla="*/ 4111900 w 4116027"/>
              <a:gd name="connsiteY0" fmla="*/ 1496605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304495 w 4116027"/>
              <a:gd name="connsiteY4" fmla="*/ 1434 h 5058263"/>
              <a:gd name="connsiteX0" fmla="*/ 4111900 w 4116027"/>
              <a:gd name="connsiteY0" fmla="*/ 1501537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304495 w 4116027"/>
              <a:gd name="connsiteY4" fmla="*/ 1434 h 5058263"/>
              <a:gd name="connsiteX0" fmla="*/ 4116727 w 4117216"/>
              <a:gd name="connsiteY0" fmla="*/ 1511402 h 5058263"/>
              <a:gd name="connsiteX1" fmla="*/ 4116027 w 4117216"/>
              <a:gd name="connsiteY1" fmla="*/ 5058263 h 5058263"/>
              <a:gd name="connsiteX2" fmla="*/ 0 w 4117216"/>
              <a:gd name="connsiteY2" fmla="*/ 5058263 h 5058263"/>
              <a:gd name="connsiteX3" fmla="*/ 0 w 4117216"/>
              <a:gd name="connsiteY3" fmla="*/ 0 h 5058263"/>
              <a:gd name="connsiteX4" fmla="*/ 2304495 w 4117216"/>
              <a:gd name="connsiteY4" fmla="*/ 1434 h 5058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7216" h="5058263">
                <a:moveTo>
                  <a:pt x="4116727" y="1511402"/>
                </a:moveTo>
                <a:cubicBezTo>
                  <a:pt x="4118666" y="2681024"/>
                  <a:pt x="4114088" y="3888641"/>
                  <a:pt x="4116027" y="5058263"/>
                </a:cubicBezTo>
                <a:lnTo>
                  <a:pt x="0" y="5058263"/>
                </a:lnTo>
                <a:lnTo>
                  <a:pt x="0" y="0"/>
                </a:lnTo>
                <a:lnTo>
                  <a:pt x="2304495" y="1434"/>
                </a:lnTo>
              </a:path>
            </a:pathLst>
          </a:cu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7A7B870-F19F-24F8-BF1C-1537FD7DA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626" y="5143817"/>
            <a:ext cx="4850027" cy="991252"/>
          </a:xfrm>
          <a:noFill/>
        </p:spPr>
        <p:txBody>
          <a:bodyPr anchor="b">
            <a:normAutofit fontScale="90000"/>
          </a:bodyPr>
          <a:lstStyle/>
          <a:p>
            <a:r>
              <a:rPr kumimoji="1" lang="zh-TW" altLang="en-US" sz="5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冒險故事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2CE774E-8077-E39A-51B7-1A64840BA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353" y="4420887"/>
            <a:ext cx="4683045" cy="687996"/>
          </a:xfrm>
        </p:spPr>
        <p:txBody>
          <a:bodyPr anchor="ctr">
            <a:normAutofit/>
          </a:bodyPr>
          <a:lstStyle/>
          <a:p>
            <a:r>
              <a:rPr kumimoji="1" lang="en-US" altLang="zh-TW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HW02</a:t>
            </a:r>
            <a:endParaRPr kumimoji="1" lang="zh-TW" altLang="en-US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183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6CC9F-C24B-51D0-892A-562BA1584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7E89C50-4DE0-A14A-614A-4118B15DE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04" y="642792"/>
            <a:ext cx="5795078" cy="579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831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A3504-1B5A-B3A0-CFCA-C8A19DB1A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3D8B9C6-AACF-499D-2D94-1803C78BE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03" y="385462"/>
            <a:ext cx="6087076" cy="608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109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1002EC-85BC-D5C9-A6BD-91F9594E2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38196FF-E4FD-3BB6-E0A3-8B788A152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56653" y="307170"/>
            <a:ext cx="6132382" cy="624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6604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A8A5B6-ABDC-E9BA-8491-CA70BE9B5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D695DC8-1D07-E9B3-8F9E-127F7C27F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24" y="284207"/>
            <a:ext cx="6068326" cy="606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887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5C4A16D-369C-801E-9E52-BEC9B093E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75" y="494882"/>
            <a:ext cx="5868236" cy="586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64780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3DA62B-AA3F-F4BE-E7F7-D1645AC86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98F329E3-1B79-534C-F002-E4FA12D7A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773" y="521386"/>
            <a:ext cx="5815227" cy="581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669416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9F484-7925-6F55-691A-DB46C818B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1326EBB-B290-6709-ECE6-74921C4AC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959" y="380678"/>
            <a:ext cx="6096644" cy="609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0746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imelightVTI">
  <a:themeElements>
    <a:clrScheme name="AnalogousFromRegularSeedRightStep">
      <a:dk1>
        <a:srgbClr val="000000"/>
      </a:dk1>
      <a:lt1>
        <a:srgbClr val="FFFFFF"/>
      </a:lt1>
      <a:dk2>
        <a:srgbClr val="2E1B30"/>
      </a:dk2>
      <a:lt2>
        <a:srgbClr val="F3F0F0"/>
      </a:lt2>
      <a:accent1>
        <a:srgbClr val="45AFAD"/>
      </a:accent1>
      <a:accent2>
        <a:srgbClr val="3B82B1"/>
      </a:accent2>
      <a:accent3>
        <a:srgbClr val="4D63C3"/>
      </a:accent3>
      <a:accent4>
        <a:srgbClr val="593EB3"/>
      </a:accent4>
      <a:accent5>
        <a:srgbClr val="994DC3"/>
      </a:accent5>
      <a:accent6>
        <a:srgbClr val="B13BAA"/>
      </a:accent6>
      <a:hlink>
        <a:srgbClr val="BF3F42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752</Words>
  <Application>Microsoft Macintosh PowerPoint</Application>
  <PresentationFormat>寬螢幕</PresentationFormat>
  <Paragraphs>16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Microsoft JhengHei</vt:lpstr>
      <vt:lpstr>Aptos</vt:lpstr>
      <vt:lpstr>Arial</vt:lpstr>
      <vt:lpstr>Segoe UI</vt:lpstr>
      <vt:lpstr>Trade Gothic Next Cond</vt:lpstr>
      <vt:lpstr>Trade Gothic Next Light</vt:lpstr>
      <vt:lpstr>LimelightVTI</vt:lpstr>
      <vt:lpstr>冒險故事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黃佩宜</dc:creator>
  <cp:lastModifiedBy>黃佩宜</cp:lastModifiedBy>
  <cp:revision>5</cp:revision>
  <dcterms:created xsi:type="dcterms:W3CDTF">2024-10-20T04:20:32Z</dcterms:created>
  <dcterms:modified xsi:type="dcterms:W3CDTF">2024-10-28T17:18:02Z</dcterms:modified>
</cp:coreProperties>
</file>

<file path=docProps/thumbnail.jpeg>
</file>